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TÜRKIYE İNCELEM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Pin-Up yorumları: itibar ve oyuncu deneyim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Deniz Karahan, casino editörü · 0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'un genel itib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Olumlu çekirdek: oyun çeşitliliği, mobil erişim, ₺ ile oyu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Olumsuz çekirdek: yasal güvence yok, erişim kararsı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artışmalı: bonuslar ve çevrim şartları (kullanıcıya göre değişir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ektör ortalaması: rakiplerle benzer profilde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İtibar ürün lehine, yasal/erişim aleyhine ikiye bölünür ve büyük ölçüde kategorinin genel karakterini yansıtı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Oyuncuların övdük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Casino kataloğu: çok sayıda slot ve tanınmış sağlayıcı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viator / crash: hızlı ve popüler oyun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Canlı casino: gerçek krupiyeli masa çeşitliliğ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obil uygulama: engel durumunda da erişim sağlamas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Ödeme: ₺ desteği ve Papara gibi yerel yönteml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Övgüler ürün ve mobil erişim odaklıdır; bunlar pratik avantajlardır ama yasal güvence eksikliğini gidermez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En sık şikayet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Çekim şikayetlerinin çoğu önlenebilir nitelikte (doğrulama + şart uyumu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dres şikayetleri uygulamayla büyük ölçüde azal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Şikayetler doğrulama, çekim ve çevrim etrafında toplanır; çoğu önlenebilir ama ödeme gecikmesi sinyallerini ciddiye alı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Gerçek yorumu sahteden ayı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omut detay: hangi yöntem, ne kadar süre, hangi oyun gibi spesifik bilg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engeli ton: hem artı hem eksiyi anan yorumlar daha inandırıc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ekrar eden tema: aynı sorun birçok bağımsız kaynakta geçiyorsa anlamlıd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Zaman damgası: güncel yorumlar eski olanlardan daha geçerlid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etaylı, dengeli ve birçok kaynakta tekrar eden yorumlara güvenin; abartılı ve link içeren övgülerden şüphelen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İtibar üzerine sonucumu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ağımsız temalar, Pin-Up'ı "ürünü güçlü ama yasal ve erişim tarafı riskli" bir marka olarak konumlar. İtibar, kullanıcının beklentisine ve risk toleransına göre değiş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İtibar profili "güçlü ürün, zayıf yasal güvence"dir; uygunluk büyük ölçüde sizin risk toleransınıza bağlıdı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pup-tr.com/pin-up-yorumlar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Bu, Pin-Up ile bağımsız bir bilgilendirme sitesidir ve resmi Pin-Up sitesi değildir. İçeriğimiz yalnızca bilgi amaçlıdır; 18 yaş ve üzeri için geçerlidir. Kumar risk içer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Deniz Karahan, casino editörü</dc:creator>
  <cp:lastModifiedBy>Unknown Creator</cp:lastModifiedBy>
  <dcterms:created xsi:type="dcterms:W3CDTF">2026-07-13T18:05:52Z</dcterms:created>
  <dcterms:modified xsi:type="dcterms:W3CDTF">2026-07-13T18:05:52Z</dcterms:modified>
  <dc:title>Pin-Up yorumları 2026: Türk oyuncular ne diyor</dc:title>
  <dc:description>Pin-Up oyuncu yorumları 2026: ödemeler, destek, casino ve bonuslar. Sık şikayetleri ve markanın güçlü yönlerini Türkiye için inceliyoruz.</dc:description>
  <dc:subject>Pin-Up yorumları: itibar ve oyuncu deneyimi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