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298222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C01933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428750"/>
            <a:ext cx="800100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300" spc="0" u="none" cap="none">
                <a:solidFill>
                  <a:srgbClr val="C01933">
                    <a:alpha val="100000"/>
                  </a:srgbClr>
                </a:solidFill>
                <a:latin typeface="Calibri"/>
              </a:rPr>
              <a:t><![CDATA[PIN-UP TÜRKIYE İNCELEMESI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400" spc="0" u="none" cap="none">
                <a:solidFill>
                  <a:srgbClr val="181216">
                    <a:alpha val="100000"/>
                  </a:srgbClr>
                </a:solidFill>
                <a:latin typeface="Calibri"/>
              </a:rPr>
              <a:t><![CDATA[Pin-Up ile diğer casino ve bahis sitelerinin karşılaştırması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6B5D63">
                    <a:alpha val="100000"/>
                  </a:srgbClr>
                </a:solidFill>
                <a:latin typeface="Calibri"/>
              </a:rPr>
              <a:t><![CDATA[Deniz Karahan, casino editörü · 11.06.202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C01933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C01933">
                    <a:alpha val="100000"/>
                  </a:srgbClr>
                </a:solidFill>
                <a:latin typeface="Calibri"/>
              </a:rPr>
              <a:t><![CDATA[Karşılaştırma kriterleri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81216">
                    <a:alpha val="100000"/>
                  </a:srgbClr>
                </a:solidFill>
                <a:latin typeface="Calibri"/>
              </a:rPr>
              <a:t><![CDATA[•  Casino derinliği: slot çeşitliliği, canlı casino, Aviator/crash kapsamı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81216">
                    <a:alpha val="100000"/>
                  </a:srgbClr>
                </a:solidFill>
                <a:latin typeface="Calibri"/>
              </a:rPr>
              <a:t><![CDATA[•  Spor hattı: dal sayısı, hat derinliği, canlı bahis ve oran rekabeti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81216">
                    <a:alpha val="100000"/>
                  </a:srgbClr>
                </a:solidFill>
                <a:latin typeface="Calibri"/>
              </a:rPr>
              <a:t><![CDATA[•  Bonus ve çevrim: hoş geldin paketi ile çevrim şartının (wager) gerçek değeri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81216">
                    <a:alpha val="100000"/>
                  </a:srgbClr>
                </a:solidFill>
                <a:latin typeface="Calibri"/>
              </a:rPr>
              <a:t><![CDATA[•  Ödeme: ₺ desteği, Papara dahil yerel yöntemler, çekim hızı (band)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81216">
                    <a:alpha val="100000"/>
                  </a:srgbClr>
                </a:solidFill>
                <a:latin typeface="Calibri"/>
              </a:rPr>
              <a:t><![CDATA[•  Erişim: engel durumu, güncel adres/ayna ve uygulama kalitesi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81216">
                    <a:alpha val="100000"/>
                  </a:srgbClr>
                </a:solidFill>
                <a:latin typeface="Calibri"/>
              </a:rPr>
              <a:t><![CDATA[•  Risk: yerel lisans, yargı bölgesi ve oyuncu koruması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C01933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C01933">
                    <a:alpha val="100000"/>
                  </a:srgbClr>
                </a:solidFill>
                <a:latin typeface="Calibri"/>
              </a:rPr>
              <a:t><![CDATA[Pin-Up vs 1xBet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81216">
                    <a:alpha val="100000"/>
                  </a:srgbClr>
                </a:solidFill>
                <a:latin typeface="Calibri"/>
              </a:rPr>
              <a:t><![CDATA[•  Pin-Up\'u seçme eğilimi: öncelik casino/slot/Aviator ve sade bir arayüzse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81216">
                    <a:alpha val="100000"/>
                  </a:srgbClr>
                </a:solidFill>
                <a:latin typeface="Calibri"/>
              </a:rPr>
              <a:t><![CDATA[•  1xBet\'i seçme eğilimi: öncelik geniş spor hattı ve maksimum oyun çeşitliliğiyse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81216">
                    <a:alpha val="100000"/>
                  </a:srgbClr>
                </a:solidFill>
                <a:latin typeface="Calibri"/>
              </a:rPr>
              <a:t><![CDATA[•  Ortak risk: ikisi de yerel lisanssız; arayüz kalabalığı 1xBet\'te daha yüksektir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81216">
                    <a:alpha val="100000"/>
                  </a:srgbClr>
                </a:solidFill>
                <a:latin typeface="Calibri"/>
              </a:rPr>
              <a:t><![CDATA[•  Pin-Up casino ve sadelikte; 1xBet spor hattı genişliği ve oyun sayısında öne çıkar — risk ikisinde de ortaktır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C01933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C01933">
                    <a:alpha val="100000"/>
                  </a:srgbClr>
                </a:solidFill>
                <a:latin typeface="Calibri"/>
              </a:rPr>
              <a:t><![CDATA[Pin-Up vs Mostbet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81216">
                    <a:alpha val="100000"/>
                  </a:srgbClr>
                </a:solidFill>
                <a:latin typeface="Calibri"/>
              </a:rPr>
              <a:t><![CDATA[•  Pin-Up\'u seçme eğilimi: casino merkezli, daha az kampanya gürültüsü isteniyorsa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81216">
                    <a:alpha val="100000"/>
                  </a:srgbClr>
                </a:solidFill>
                <a:latin typeface="Calibri"/>
              </a:rPr>
              <a:t><![CDATA[•  Mostbet\'i seçme eğilimi: sık kampanya ve casino-spor dengesi öncelikliyse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81216">
                    <a:alpha val="100000"/>
                  </a:srgbClr>
                </a:solidFill>
                <a:latin typeface="Calibri"/>
              </a:rPr>
              <a:t><![CDATA[•  Dikkat: agresif bonuslar yüksek çevrim şartıyla gelir; küçük yazıyı okuyun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81216">
                    <a:alpha val="100000"/>
                  </a:srgbClr>
                </a:solidFill>
                <a:latin typeface="Calibri"/>
              </a:rPr>
              <a:t><![CDATA[•  Pin-Up casino odaklı ve sakin; Mostbet daha dengeli ve kampanya-ağırlıklı — yüksek çevrim ikisinde de geçerli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C01933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C01933">
                    <a:alpha val="100000"/>
                  </a:srgbClr>
                </a:solidFill>
                <a:latin typeface="Calibri"/>
              </a:rPr>
              <a:t><![CDATA[Pin-Up vs Melbet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81216">
                    <a:alpha val="100000"/>
                  </a:srgbClr>
                </a:solidFill>
                <a:latin typeface="Calibri"/>
              </a:rPr>
              <a:t><![CDATA[•  Pin-Up\'u seçme eğilimi: casino/Aviator ve sade kullanım öncelikse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81216">
                    <a:alpha val="100000"/>
                  </a:srgbClr>
                </a:solidFill>
                <a:latin typeface="Calibri"/>
              </a:rPr>
              <a:t><![CDATA[•  Melbet\'i seçme eğilimi: niş spor dalları ve geniş hat aranıyorsa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81216">
                    <a:alpha val="100000"/>
                  </a:srgbClr>
                </a:solidFill>
                <a:latin typeface="Calibri"/>
              </a:rPr>
              <a:t><![CDATA[•  Ortak nokta: ikisinde de yargı bölgesi/lisans kaynaklı risk aynıdır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81216">
                    <a:alpha val="100000"/>
                  </a:srgbClr>
                </a:solidFill>
                <a:latin typeface="Calibri"/>
              </a:rPr>
              <a:t><![CDATA[•  Melbet spor-geniş yelpazede, Pin-Up casino derinliği ve sadelikte öne çıkar; risk profili ikisinde ortaktır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C01933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C01933">
                    <a:alpha val="100000"/>
                  </a:srgbClr>
                </a:solidFill>
                <a:latin typeface="Calibri"/>
              </a:rPr>
              <a:t><![CDATA[Genel karşılaştırma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81216">
                    <a:alpha val="100000"/>
                  </a:srgbClr>
                </a:solidFill>
                <a:latin typeface="Calibri"/>
              </a:rPr>
              <a:t><![CDATA[•  Casino önceliği: Pin-Up genelde en uygun seçim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81216">
                    <a:alpha val="100000"/>
                  </a:srgbClr>
                </a:solidFill>
                <a:latin typeface="Calibri"/>
              </a:rPr>
              <a:t><![CDATA[•  Spor önceliği: 1xBet veya Melbet daha geniş hat sunar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81216">
                    <a:alpha val="100000"/>
                  </a:srgbClr>
                </a:solidFill>
                <a:latin typeface="Calibri"/>
              </a:rPr>
              <a:t><![CDATA[•  Denge önceliği: Mostbet casino ile sporu birlikte sunar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81216">
                    <a:alpha val="100000"/>
                  </a:srgbClr>
                </a:solidFill>
                <a:latin typeface="Calibri"/>
              </a:rPr>
              <a:t><![CDATA[•  Casino için Pin-Up, geniş spor için 1xBet/Melbet, denge için Mostbet öne çıkar; ama yasal risk hepsinde ortaktır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C01933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524000"/>
            <a:ext cx="8001000" cy="2857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000" spc="0" u="none" cap="none">
                <a:solidFill>
                  <a:srgbClr val="181216">
                    <a:alpha val="100000"/>
                  </a:srgbClr>
                </a:solidFill>
                <a:latin typeface="Calibri"/>
              </a:rPr>
              <a:t><![CDATA[Full article: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C01933">
                    <a:alpha val="100000"/>
                  </a:srgbClr>
                </a:solidFill>
                <a:latin typeface="Calibri"/>
              </a:rPr>
              <a:t><![CDATA[https://pup-tr.com/pin-up-vs-1xbet-mostbet-melbet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6B5D63">
                    <a:alpha val="100000"/>
                  </a:srgbClr>
                </a:solidFill>
                <a:latin typeface="Calibri"/>
              </a:rPr>
              <a:t><![CDATA[Bu, Pin-Up ile bağımsız bir bilgilendirme sitesidir ve resmi Pin-Up sitesi değildir. İçeriğimiz yalnızca bilgi amaçlıdır; 18 yaş ve üzeri için geçerlidir. Kumar risk içerir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9">
  <a:themeElements>
    <a:clrScheme name="Theme9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Deniz Karahan, casino editörü</dc:creator>
  <cp:lastModifiedBy>Unknown Creator</cp:lastModifiedBy>
  <dcterms:created xsi:type="dcterms:W3CDTF">2026-07-13T18:05:51Z</dcterms:created>
  <dcterms:modified xsi:type="dcterms:W3CDTF">2026-07-13T18:05:51Z</dcterms:modified>
  <dc:title>Pin-Up mu 1xBet, Mostbet, Melbet mi: karşılaştırma 2026</dc:title>
  <dc:description>Pin-Up ile diğer casino ve bahis siteleri karşılaştırması 2026: 1xBet, Mostbet ve Melbet. Casino, slot, bonus, ödeme ve erişim.</dc:description>
  <dc:subject>Pin-Up ile diğer casino ve bahis sitelerinin karşılaştırması</dc:subject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