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presProps" Target="presProps.xml"/>
  <Relationship Id="rId11" Type="http://schemas.openxmlformats.org/officeDocument/2006/relationships/viewProps" Target="viewProps.xml"/>
  <Relationship Id="rId1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298222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C01933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1428750"/>
            <a:ext cx="8001000" cy="2095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300" spc="0" u="none" cap="none">
                <a:solidFill>
                  <a:srgbClr val="C01933">
                    <a:alpha val="100000"/>
                  </a:srgbClr>
                </a:solidFill>
                <a:latin typeface="Calibri"/>
              </a:rPr>
              <a:t><![CDATA[PIN-UP TÜRKIYE İNCELEMESI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400" spc="0" u="none" cap="none">
                <a:solidFill>
                  <a:srgbClr val="181216">
                    <a:alpha val="100000"/>
                  </a:srgbClr>
                </a:solidFill>
                <a:latin typeface="Calibri"/>
              </a:rPr>
              <a:t><![CDATA[Pin-Up Türkiye İncelemesi: casino, bahis ve bonuslar 2026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6B5D63">
                    <a:alpha val="100000"/>
                  </a:srgbClr>
                </a:solidFill>
                <a:latin typeface="Calibri"/>
              </a:rPr>
              <a:t><![CDATA[Deniz Karahan, casino editörü · 14.06.2026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C01933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C01933">
                    <a:alpha val="100000"/>
                  </a:srgbClr>
                </a:solidFill>
                <a:latin typeface="Calibri"/>
              </a:rPr>
              <a:t><![CDATA[Pin-Up nedir ve pazardaki yeri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81216">
                    <a:alpha val="100000"/>
                  </a:srgbClr>
                </a:solidFill>
                <a:latin typeface="Calibri"/>
              </a:rPr>
              <a:t><![CDATA[•  Ana dikey: online casino (slot + canlı casino + Aviator/crash)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81216">
                    <a:alpha val="100000"/>
                  </a:srgbClr>
                </a:solidFill>
                <a:latin typeface="Calibri"/>
              </a:rPr>
              <a:t><![CDATA[•  İkinci dikey: spor bahisleri (maç öncesi ve canlı)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81216">
                    <a:alpha val="100000"/>
                  </a:srgbClr>
                </a:solidFill>
                <a:latin typeface="Calibri"/>
              </a:rPr>
              <a:t><![CDATA[•  Para birimi: ₺ (TRY); Papara dahil yerel yöntemler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81216">
                    <a:alpha val="100000"/>
                  </a:srgbClr>
                </a:solidFill>
                <a:latin typeface="Calibri"/>
              </a:rPr>
              <a:t><![CDATA[•  Platformlar: masaüstü web, mobil web, Android APK, iOS uygulaması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81216">
                    <a:alpha val="100000"/>
                  </a:srgbClr>
                </a:solidFill>
                <a:latin typeface="Calibri"/>
              </a:rPr>
              <a:t><![CDATA[•  Konum: Türkiye\'de yerel lisansı yok, resmi site engelli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81216">
                    <a:alpha val="100000"/>
                  </a:srgbClr>
                </a:solidFill>
                <a:latin typeface="Calibri"/>
              </a:rPr>
              <a:t><![CDATA[•  Pin-Up'ı bir casino markası olarak düşünün; spor bahisleri tamamlayıcı bir bölümdür, ana ağırlık oyunlardadır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C01933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C01933">
                    <a:alpha val="100000"/>
                  </a:srgbClr>
                </a:solidFill>
                <a:latin typeface="Calibri"/>
              </a:rPr>
              <a:t><![CDATA[Pin-Up hakkında rakamlarla özet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81216">
                    <a:alpha val="100000"/>
                  </a:srgbClr>
                </a:solidFill>
                <a:latin typeface="Calibri"/>
              </a:rPr>
              <a:t><![CDATA[•  Aşağıdaki tablo markanın temel parametrelerini bir bakışta toplar. Tutarlar ₺ cinsindendir ve volatil değerler bant olarak verilmiştir; kesin rakamlar sık değişir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81216">
                    <a:alpha val="100000"/>
                  </a:srgbClr>
                </a:solidFill>
                <a:latin typeface="Calibri"/>
              </a:rPr>
              <a:t><![CDATA[•  Rakamları başlangıç beklentisi olarak okuyun; bonus, limit ve süreler değişir ve resmi kaynaktan teyit edilmelidir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C01933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C01933">
                    <a:alpha val="100000"/>
                  </a:srgbClr>
                </a:solidFill>
                <a:latin typeface="Calibri"/>
              </a:rPr>
              <a:t><![CDATA[Casino ve spor: iki ana dikey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81216">
                    <a:alpha val="100000"/>
                  </a:srgbClr>
                </a:solidFill>
                <a:latin typeface="Calibri"/>
              </a:rPr>
              <a:t><![CDATA[•  Slotlar: geniş katalog, demo modu ve gerçek para seçenekleri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81216">
                    <a:alpha val="100000"/>
                  </a:srgbClr>
                </a:solidFill>
                <a:latin typeface="Calibri"/>
              </a:rPr>
              <a:t><![CDATA[•  Canlı casino: gerçek krupiyeli rulet, blackjack ve bakara masaları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81216">
                    <a:alpha val="100000"/>
                  </a:srgbClr>
                </a:solidFill>
                <a:latin typeface="Calibri"/>
              </a:rPr>
              <a:t><![CDATA[•  Aviator / crash: çarpan tabanlı, otomatik cashout destekli oyunlar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81216">
                    <a:alpha val="100000"/>
                  </a:srgbClr>
                </a:solidFill>
                <a:latin typeface="Calibri"/>
              </a:rPr>
              <a:t><![CDATA[•  Spor bahisleri: futbol ağırlıklı, canlı bahis ve çeşitli kupon türleri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81216">
                    <a:alpha val="100000"/>
                  </a:srgbClr>
                </a:solidFill>
                <a:latin typeface="Calibri"/>
              </a:rPr>
              <a:t><![CDATA[•  Casino ana üründür; spor bahisleri aynı hesapta sunulan tamamlayıcı bir bölümdür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C01933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C01933">
                    <a:alpha val="100000"/>
                  </a:srgbClr>
                </a:solidFill>
                <a:latin typeface="Calibri"/>
              </a:rPr>
              <a:t><![CDATA[Türkiye'den Pin-Up erişimi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81216">
                    <a:alpha val="100000"/>
                  </a:srgbClr>
                </a:solidFill>
                <a:latin typeface="Calibri"/>
              </a:rPr>
              <a:t><![CDATA[•  Engel durumunda güncel giriş adresi (ayna) ile aynı hesaba ulaşılır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81216">
                    <a:alpha val="100000"/>
                  </a:srgbClr>
                </a:solidFill>
                <a:latin typeface="Calibri"/>
              </a:rPr>
              <a:t><![CDATA[•  Android APK resmi/güncel kaynaktan indirilir, Play Store\'da değildir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81216">
                    <a:alpha val="100000"/>
                  </a:srgbClr>
                </a:solidFill>
                <a:latin typeface="Calibri"/>
              </a:rPr>
              <a:t><![CDATA[•  iOS uygulaması ayrı bir sürüm olarak sunulur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81216">
                    <a:alpha val="100000"/>
                  </a:srgbClr>
                </a:solidFill>
                <a:latin typeface="Calibri"/>
              </a:rPr>
              <a:t><![CDATA[•  Adres değiştiğinde hesap, bakiye ve geçmiş aynı kalır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81216">
                    <a:alpha val="100000"/>
                  </a:srgbClr>
                </a:solidFill>
                <a:latin typeface="Calibri"/>
              </a:rPr>
              <a:t><![CDATA[•  Engel nedeniyle erişim güncel adresler üzerinden olur; adresi yalnızca resmi kanaldan doğrulayın, rastgele linklere güvenmeyin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C01933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C01933">
                    <a:alpha val="100000"/>
                  </a:srgbClr>
                </a:solidFill>
                <a:latin typeface="Calibri"/>
              </a:rPr>
              <a:t><![CDATA[Artılar, eksiler ve genel değerlendirme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81216">
                    <a:alpha val="100000"/>
                  </a:srgbClr>
                </a:solidFill>
                <a:latin typeface="Calibri"/>
              </a:rPr>
              <a:t><![CDATA[•  Pin-Up, geniş casino kataloğu ve güçlü mobil erişimle öne çıkar; ana zayıflıkları Türkiye'de yasal belirsizlik, engelleme kaynaklı değişken erişim ve volatil bonus şartlarıdır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81216">
                    <a:alpha val="100000"/>
                  </a:srgbClr>
                </a:solidFill>
                <a:latin typeface="Calibri"/>
              </a:rPr>
              <a:t><![CDATA[•  Ürün güçlü, ama yasal ve erişim riski belirleyici; uygunluğunuz risk toleransınıza ve mobil erişime hazır olmanıza bağlı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C01933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1524000"/>
            <a:ext cx="8001000" cy="2857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000" spc="0" u="none" cap="none">
                <a:solidFill>
                  <a:srgbClr val="181216">
                    <a:alpha val="100000"/>
                  </a:srgbClr>
                </a:solidFill>
                <a:latin typeface="Calibri"/>
              </a:rPr>
              <a:t><![CDATA[Full article: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500" spc="0" u="none" cap="none">
                <a:solidFill>
                  <a:srgbClr val="C01933">
                    <a:alpha val="100000"/>
                  </a:srgbClr>
                </a:solidFill>
                <a:latin typeface="Calibri"/>
              </a:rPr>
              <a:t><![CDATA[https://pup-tr.com/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6B5D63">
                    <a:alpha val="100000"/>
                  </a:srgbClr>
                </a:solidFill>
                <a:latin typeface="Calibri"/>
              </a:rPr>
              <a:t><![CDATA[Bu, Pin-Up ile bağımsız bir bilgilendirme sitesidir ve resmi Pin-Up sitesi değildir. İçeriğimiz yalnızca bilgi amaçlıdır; 18 yaş ve üzeri için geçerlidir. Kumar risk içerir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00">
  <a:themeElements>
    <a:clrScheme name="Theme10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0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0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Deniz Karahan, casino editörü</dc:creator>
  <cp:lastModifiedBy>Unknown Creator</cp:lastModifiedBy>
  <dcterms:created xsi:type="dcterms:W3CDTF">2026-07-13T18:05:48Z</dcterms:created>
  <dcterms:modified xsi:type="dcterms:W3CDTF">2026-07-13T18:05:48Z</dcterms:modified>
  <dc:title>Pin-Up Türkiye: casino, giriş ve inceleme rehberi 2026</dc:title>
  <dc:description>Pin-Up Türkiye 2026 incelemesi: online casino, spor bahisleri, bonuslar, güncel giriş ve mobil uygulama. Markanın dürüst artıları ve eksileri.</dc:description>
  <dc:subject>Pin-Up Türkiye İncelemesi: casino, bahis ve bonuslar 2026</dc:subject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