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TÜRKIYE İNCELE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Pin-Up para yatırma yöntemleri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Deniz Karahan, casino editörü · 02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Yatırım yönte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anka kartı: Yaygın ve tanıdık; yatırım genelde hızlı, çekim tarafında süre biraz uzay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apara: Yerel olarak popüler; genelde hızlı yatırma ve çekme sağ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Elektronik cüzdanlar: Hız avantajı sunar; bazı bonuslar belirli cüzdanları kapsamay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ripto: Bazı bölgelerde mevcuttur; ağ ücretleri ve onay süreleri değişken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art, Papara, e-cüzdan ve bazı bölgelerde kripto başlıca yatırım yollarıd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Adım adım yatı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üncel giriş adresinden hesabınıza giriş yap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"Kasa" / "Para Yatırma" bölümünü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öntemi seçin (kart, Papara, e-cüzdan veya kripto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utarı ₺ cinsinden girin; minimum sınırın üzerinde olduğundan emin ol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Varsa bonusu yatırımdan önce seç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öntemin yönlendirmesini (kart bilgisi, cüzdan onayı vb.) tamamlayı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Minimum tutar ve komisyon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inimum yatırım yönteme göre değişir ve genellikle birkaç yüz ₺ seviyesindedir; yatırımda komisyon çoğunlukla yoktur ama yöntem sağlayıcısı ek ücret uygulay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inimum genelde birkaç yüz ₺; platform komisyonu çoğunlukla yok ama sağlayıcı ücreti olabil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Yatırma sorun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Ödeme reddedildi: Kart limitini, bakiyeyi ve bankanızın yurt dışı/online ödeme kısıtını kontrol edin; farklı yöntem den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ara görünmüyor: Birkaç dakika bekleyin; işlem referansını saklayın ve gerekirse destekle paylaş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öntem listede yok: Güncel adres farklı seçenekler sunabilir; adresi doğru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onus uygulanmadı: Bonusu yatırımdan önce seçmediyseniz iptal edip kuralları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Çözülmezse: İşlem tarihi, tutar ve referansla müşteri desteğine başvur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atırma sorunlarının çoğu yöntem, banka kısıtı ve adres kontrolüyle çözülü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Ödeme güvenliğ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oğru adres: Yalnızca güncel resmi giriş adresini kullanın; sahte aynalar ödeme bilgilerinizi ça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üçlü hesap güvenliği: Benzersiz şifre kullanın ve mümkünse ek doğrulama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ayıt tutun: İşlem referanslarını ve dekontları sak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ynı yöntem: Çekimi kolaylaştırmak için yatırdığınız yöntemle çekmeyi plan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oğrulamaya hazır olun: İlk çekimden önce kimlik doğrulaması isten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üvenlik; doğru adres, güçlü hesap koruması ve işlem kayıtlarını saklamaktan geç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pup-tr.com/pin-up-para-yatir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Bu, Pin-Up ile bağımsız bir bilgilendirme sitesidir ve resmi Pin-Up sitesi değildir. İçeriğimiz yalnızca bilgi amaçlıdır; 18 yaş ve üzeri için geçerlidir. Kumar risk içer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Deniz Karahan, casino editörü</dc:creator>
  <cp:lastModifiedBy>Unknown Creator</cp:lastModifiedBy>
  <dcterms:created xsi:type="dcterms:W3CDTF">2026-07-13T18:05:50Z</dcterms:created>
  <dcterms:modified xsi:type="dcterms:W3CDTF">2026-07-13T18:05:50Z</dcterms:modified>
  <dc:title>Pin-Up para yatırma 2026: yatırım yöntemleri ve süreler</dc:title>
  <dc:description>Pin-Up para yatırma 2026: kartlar, cüzdanlar ve ödeme sistemleri, minimum tutarlar, komisyonlar ve yatırım sorunlarının çözümü.</dc:description>
  <dc:subject>Pin-Up para yatırma yöntemleri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