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TÜRKIYE İNCELEMES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Pin-Up para çekme: süreler ve limitl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Deniz Karahan, casino editörü · 13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Çekim yöntem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Papara: Yerel olarak popüler; çekimde genelde hızlı yöntemlerden biri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Elektronik cüzdanlar: Çoğunlukla en hızlı seçenek; dakikalar–saatler bandı görül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anka kartı: Tanıdık ama çekim 1–3 iş günü sür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ripto: Bazı bölgelerde mevcut; ağ onayına göre süre değiş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Çekim genelde yatırım yöntemiyle yapılır; e-cüzdanlar en hızlı seçenekt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Adım adım çekim taleb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Güncel giriş adresinden hesabınıza giriş yap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çık bir bonus varsa çevrim şartının tamamlandığından emin ol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"Kasa" / "Para Çekme" bölümünü aç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Yöntemi seçin (genelde yatırdığınız yöntem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Çekmek istediğiniz tutarı ₺ cinsinden girin; limitler içinde olduğunu kontrol ed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Talebi onaylayın; gerekiyorsa kimlik doğrulamasını tamamlayı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Süre, limit ve komisyon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Çekim süresi yönteme göre değişir; e-cüzdanlar dakikalar–saatler, kart ve banka 1–3 iş günü bandındadır. Günlük/aylık limitler ve olası komisyonlar yönteme ve hesap durumuna bağlı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E-cüzdanlar dakikalar–saatler, kart/banka 1–3 iş günü bandındadır; limitler değiş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Doğrulama neden öneml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imlik belgesi: Pasaport, kimlik kartı veya ehliyet fotoğrafı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dres kanıtı: Yakın tarihli fatura veya hesap dökümü isten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Ödeme kanıtı: Kullanılan kart veya cüzdanın size ait olduğunu gösteren belg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oğrulamayı erken tamamlamak, çekimdeki gecikme ve retleri büyük ölçüde önl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Gecikme ve re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oğrulamayı kontrol edin: Kimlik onayı tamamlanmamışsa belgeleri net şekilde yükley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onus çevrimine bakın: Açık bir bonus varsa çevrim tamamlanmadan çekim engellene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Yöntemi doğrulayın: Çekimi yatırdığınız yöntemle yapın; kaynak uyuşmazlığı reddi tetikl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Limitleri kontrol edin: Günlük/aylık çekim limitini aşmadığınızdan emin olu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İncelemeyi bekleyin: Talep inceleme aşamasındaysa süresini tanı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Çözülmezse: Talep numarası, tutar ve yöntemle müşteri desteğine başvuru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pup-tr.com/pin-up-para-cekm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Bu, Pin-Up ile bağımsız bir bilgilendirme sitesidir ve resmi Pin-Up sitesi değildir. İçeriğimiz yalnızca bilgi amaçlıdır; 18 yaş ve üzeri için geçerlidir. Kumar risk içeri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Deniz Karahan, casino editörü</dc:creator>
  <cp:lastModifiedBy>Unknown Creator</cp:lastModifiedBy>
  <dcterms:created xsi:type="dcterms:W3CDTF">2026-07-13T18:05:49Z</dcterms:created>
  <dcterms:modified xsi:type="dcterms:W3CDTF">2026-07-13T18:05:49Z</dcterms:modified>
  <dc:title>Pin-Up para çekme 2026: çekim süresi, limit ve sorunlar</dc:title>
  <dc:description>Pin-Up para çekme 2026: çekim yöntemleri, süreler, limitler, komisyonlar ve doğrulamanın önemi. Geciken ve reddedilen ödemelerin çözümü.</dc:description>
  <dc:subject>Pin-Up para çekme: süreler ve limitler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