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TÜRKIYE İNCELEMES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Pin-Up hesap doğrulama ve kimlik onayı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Deniz Karahan, casino editörü · 21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Doğrulama neden gerekl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Yaş kontrolü: Kumar yalnızca 18 yaş ve üstüne açıktır; doğrulama bunu zorunlu kıl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olandırıcılık önleme: Çalıntı kart veya başkasının kimliğiyle açılan hesapların önüne geç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Çoklu hesap engeli: Aynı kişinin bonus avı için birden çok hesap açmasını sınırl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Ödeme güvenliği: Paranın hesabı açan kişiye ödenmesini garanti ed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oğrulama, çekim öncesi hesabın gerçekten size ait olduğunu kanıtlayan tek seferlik bir adımdı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angi belgeler gerek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elgedeki ad-soyad, hesapta yazan bilgiyle birebir aynı olmal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Fotoğraflar net, kenarları görünür ve flaş yansıması olmadan çekilmel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art fotoğrafında güvenlik için orta haneleri ve CVV\'yi kapatmanız genelde öner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Net bir kimlik, adres teyidi ve gerektiğinde ödeme yöntemi belgesi yeterlidir; bilgiler hesabınızla eşleşmelidi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Kimlik onayı nasıl yapılı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Güncel giriş adresi üzerinden hesabınıza girin ve profil/hesap ayarları bölümüne gi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oğrulama (verification/KYC) sekmesini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imlik belgenizi net ve tam çerçeve içinde fotoğraflayın; istenirse ön ve arka yüzü ayrı yük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dres teyidi belgesini (son aylara ait fatura/ekstre) yük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Gerekiyorsa ödeme yöntemine ait belgeyi (güvenlik haneleri kapalı) ek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ilgilerin hesap profilinizle eşleştiğini son kez kontrol edin ve gönder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Doğrulama sorun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sla sahte veya başkasına ait belge yüklemeyin; bu, hesabın kalıcı kapatılmasına yol aç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Süreç takılırsa destek hattı en hızlı çözüm noktas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Çoğu doğrulama sorunu, net ve adınızla eşleşen güncel belgeyi yeniden yüklemekle çözülü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Veri güvenliğ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elgeleri yalnızca hesap içindeki resmi doğrulama bölümünden yükleyin; sosyal medya veya rastgele e-postalardan gönderim isteyenlere güvenm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ağlantının güvenli (HTTPS) olduğundan ve güncel giriş adresinin doğru olduğundan emin olun; sahte aynalar veri çal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art fotoğraflarında orta haneleri ve CVV\'yi kapatın; bu bilgiler doğrulama için gerekme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Hesabınızda güçlü bir şifre ve mümkünse iki adımlı doğrulama kullan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Genel/halka açık Wi-Fi üzerinden belge yüklemekten kaçın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elgeleri yalnızca resmi ve güvenli doğrulama kanalından yükleyip hassas bilgileri gereksiz yere paylaşmayı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pup-tr.com/pin-up-hesap-dogrula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Bu, Pin-Up ile bağımsız bir bilgilendirme sitesidir ve resmi Pin-Up sitesi değildir. İçeriğimiz yalnızca bilgi amaçlıdır; 18 yaş ve üzeri için geçerlidir. Kumar risk içeri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Deniz Karahan, casino editörü</dc:creator>
  <cp:lastModifiedBy>Unknown Creator</cp:lastModifiedBy>
  <dcterms:created xsi:type="dcterms:W3CDTF">2026-07-13T18:05:49Z</dcterms:created>
  <dcterms:modified xsi:type="dcterms:W3CDTF">2026-07-13T18:05:49Z</dcterms:modified>
  <dc:title>Pin-Up hesap doğrulama 2026: belgeler ve onay süreci</dc:title>
  <dc:description>Pin-Up hesap doğrulama 2026: hangi belgeler gerekir, süre ve red almadan kimlik doğrulama nasıl tamamlanır. Çekim öncesi onay rehberi.</dc:description>
  <dc:subject>Pin-Up hesap doğrulama ve kimlik onayı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