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TÜRKIYE İNCELE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Pin-Up casino: online casino, slotlar ve canlı oyunl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Deniz Karahan, casino editörü · 19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casino ne sunuy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lotlar: klasik ve video slotlar, megaways tipi mekanikler, demo modu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nlı casino: rulet, blackjack, bakara ve oyun show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viator / crash: çarpan tabanlı hızlı oyun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Filtreleme: sağlayıcıya, kategoriye ve popülerliğe göre aram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sino bölümü slot, canlı ve crash oyunlarını tek hesapta toplar; demo modu mekaniği risksiz görmenin yolud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Slotlar ve oyun makine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üksek oynaklık: seyrek ama büyük ödemeler; bütçeyi hızlı yıprat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üşük oynaklık: sık ama küçük ödemeler; daha uzun oturu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RTP: teorik geri dönüş oranı, oyun kurallarında belirt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Jackpot slotları: sabit veya progresif büyük ödül havuz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ynaklık ve RTP'yi oyun kurallarından kontrol edin; slotları kazanç değil eğlence olarak ele alı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Canlı cas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Rulet: Avrupa/American varyantları, canlı çar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lackjack: klasik ve hızlı masalar, farklı limitler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akara: düşük ev avantajıyla bilinen kart oyunu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yun showları: çark ve kart tabanlı eğlence format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nlı casino şeffaf ama hızlıdır; masa limitlerini bütçenize göre seçin ve stabil bağlantı kullanı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Aviator ve crash oyun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anuel cashout: çarpanı izleyip elle bozdurm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tomatik cashout: önceden belirlenen çarpanda otomatik bozdurm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Çift bahis: aynı turda iki ayrı bahis ve cashout noktas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osyal panel: diğer oyuncuların bahis ve cashout\'larını görm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viator rastgeledir; otomatik cashout ile limit koyun, "kalıp" stratejilerinin gerçek bir temeli yokt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Casinoda oyunun özellik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erçek para için hesap, doğrulama ve yatırım gerek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onusla oynarken hangi oyunların çevrime saydığını kontrol ed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Limit ve oturum süresi belirleyerek sorumlu oynay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erçek oyun için hesap ve doğrulama gerekir; bonus şartlarını ve oyun katkı oranlarını oynamadan önce kontrol ed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pup-tr.com/pin-up-casin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Bu, Pin-Up ile bağımsız bir bilgilendirme sitesidir ve resmi Pin-Up sitesi değildir. İçeriğimiz yalnızca bilgi amaçlıdır; 18 yaş ve üzeri için geçerlidir. Kumar risk içer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Deniz Karahan, casino editörü</dc:creator>
  <cp:lastModifiedBy>Unknown Creator</cp:lastModifiedBy>
  <dcterms:created xsi:type="dcterms:W3CDTF">2026-07-13T18:05:51Z</dcterms:created>
  <dcterms:modified xsi:type="dcterms:W3CDTF">2026-07-13T18:05:51Z</dcterms:modified>
  <dc:title>Pin-Up casino 2026: slot, canlı casino ve Aviator rehberi</dc:title>
  <dc:description>Pin-Up casino 2026 incelemesi: slotlar, canlı casino, Aviator ve crash oyunları, sağlayıcılar ve ₺ ile oyun. Casino bölümü nasıl çalışır.</dc:description>
  <dc:subject>Pin-Up casino: online casino, slotlar ve canlı oyunlar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