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bahis türleri: kombine, sistem ve oluşturucu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1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'ta bahis tür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ekli: En sade tür; oran düşük olsa da kontrol en yüksekt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ombine: Oranlar çarpıldığı için kazanç yükselir, ama tek bir yanlış seçim kuponu yatır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istem: Seçimlerin bir kısmı tutmasa bile kazanç ihtimali vardır; karşılığında daha karmaşık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ekli düşük riskli, kombine yüksek oranlı ama riskli, sistem ise hata payı tanıyan orta yold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Bahis oluşturuc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Esneklik: Tek bir maç için kişisel bir senaryo kurabilirsini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üksek oran: Seçimler birleştiği için oran yükse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üksek risk: Tüm seçeneklerin aynı maçta gerçekleşmesi gerekir; biri tutmazsa kupon yat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ısıt: Bazı seçenek kombinasyonlarına izin verilmeyebilir (birbiriyle çelişen marketler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ahis oluşturucu aynı maçtan birden çok seçeneği birleştirir; esnek ama biri tutmazsa kupon yat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Kombine nasıl hazırlanı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Farklı maçlardan birden çok seçimi kupona (betslip) e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upon, seçimleri otomatik "kombine" olarak tanır ve oranları çarp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oplam bahis tutarınızı (₺) g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uponun toplam oranını ve potansiyel kazancını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naylayıp kuponu kayd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ombine, seçimleri kupona ekleyip oranları çarparak oluşur; seçim arttıkça tutma olasılığı hızla düş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Bahis türü seçim ipuç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ontrol önceliğinizse: Tekli bahis en şeffaf seçenektir; sonucu tek bir olaya bağ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iraz oran arıyorsanız: 2-3 seçimlik küçük kombine, denge sun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Hata payı istiyorsanız: Sistem bahis, bazı seçimler tutmasa da kazanç ihtimali bırak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üyük kombinelere dikkat: 8-10 seçimlik kuponlar yüksek oran gösterse de tutma olasılığı çok düşüktü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ekli en kontrollü, küçük kombine/sistem dengeli, büyük kombineler ise daha çok şans işid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Kupon hesabı ve kısıt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aksimum kazanç limiti: Operatörler kupon başına bir üst ödeme sınırı uygulayabilir; çok yüksek oranlı kuponlarda kazanç bu tavanla sınırlan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arket kısıtları: Birbiriyle bağlantılı veya çelişen seçimler aynı kupona eklenemey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ran değişimi: Kuponu onaylamadan önce oran değişirse sistem yeni oranla onay istey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inimum/maksimum bahis: Kupon tutarı belirli alt ve üst sınırlar arasında olma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azanç bahis × toplam orandır; ama maksimum kazanç tavanı ve market kısıtları sonucu etkileyebil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bahis-turle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2026-07-13T18:05:53Z</dcterms:created>
  <dcterms:modified xsi:type="dcterms:W3CDTF">2026-07-13T18:05:53Z</dcterms:modified>
  <dc:title>Pin-Up bahis türleri 2026: tekli, kombine ve sistem</dc:title>
  <dc:description>Pin-Up bahis türleri 2026: tekli, kombine, sistem ve bahis oluşturucu. Kupon nasıl hazırlanır, oran hesabı ve her türün riskleri.</dc:description>
  <dc:subject>Pin-Up bahis türleri: kombine, sistem ve oluşturucu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