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982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 TÜRKIYE İNCELEMESI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Pin-Up Aviator ve crash oyunları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Deniz Karahan, casino editörü · 11.06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Aviator ve crash oyunları nedi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viator: Spribe tarafından geliştirilen, ekranda yükselen bir uçak ve artan çarpanla oynanan crash oyunu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ekanik: Uçak ne kadar yükselirse çarpan o kadar büyür; ama herhangi bir anda çakıl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RNG temeli: Her turun çökme noktası denetlenen rastgele sayı üreticisiyle belirlen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viator, artan bir çarpanı çökmeden bozdurmaya dayalı, Spribe yapımı bir şans (crash) oyunudur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Aviator nasıl oynanı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ur başlamadan önce bahis tutarınızı (₺) giri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ur başlar ve uçak yükselirken çarpan 1.00x\'ten artmaya başla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İstediğiniz an cashout (bozdurma) butonuna basın; bahsiniz o anki çarpanla çarpıl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Uçak siz bozdurmadan çakılırsa, o turdaki bahsinizi kaybedersini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Bahsi koyup uçak çakılmadan cashout yaparsınız; otomatik cashout disiplini kolaylaştırır, şansı değiştirmez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Pin-Up'taki diğer crash oyunları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Farklı oyunlar farklı tur hızı ve maksimum çarpan sunabil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Tema ne olursa olsun matematiksel temel aynıdır: bu bir şans oyunud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Aviator dışındaki crash oyunları farklı tema sunar ama aynı çarpan-cashout şans mantığına dayanı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Bahis kontrolü ve riskler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Oturum bütçesi belirleyin: Sadece kaybetmeyi göze alabileceğiniz tutarla oynayın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Kayıp sınırı koyun: Belirli bir tutara ulaşınca durun; "kaybı geri kazanma" çabası en sık hatadı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abit bahis: Kayıptan sonra bahsi büyütmek riski katlar, şansı artırma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Düşük çarpan hedefi daha sık ama küçük kazanç, yüksek çarpan hedefi seyrek ama büyük kazanç eğilimi gösterir; ikisi de garanti değil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Hızlı tempolu Aviator'da kontrol, bütçe ve kayıp sınırı koyup sabit bahisle kalmaktan geçer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Strateji mitleri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"Sinyal" uygulamaları: Çökme noktasını tahmin ettiğini iddia eden araçlar dolandırıcılıktır; RNG dışarıdan öngörüle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Martingale (kaybedince ikiye katlama): Birkaç kayıp üst üste gelince bütçeyi hızla tüketir; uzun vadede kazanç garantisi verme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"Sıcak/soğuk" turlar: Geçmiş turlar gelecek turu etkilemez; her tur sıfırdan rastgeledi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Geçmiş çarpan listesi: Bir desen gibi görünse de tahmin gücü yoktur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•  Sinyaller, tahmin botları ve garantili sistemler gerçek değildir; Aviator önceden tahmin edilemeyen bir şans oyunudur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C01933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81216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C01933">
                    <a:alpha val="100000"/>
                  </a:srgbClr>
                </a:solidFill>
                <a:latin typeface="Calibri"/>
              </a:rPr>
              <a:t><![CDATA[https://pup-tr.com/pin-up-aviator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3">
                    <a:alpha val="100000"/>
                  </a:srgbClr>
                </a:solidFill>
                <a:latin typeface="Calibri"/>
              </a:rPr>
              <a:t><![CDATA[Bu, Pin-Up ile bağımsız bir bilgilendirme sitesidir ve resmi Pin-Up sitesi değildir. İçeriğimiz yalnızca bilgi amaçlıdır; 18 yaş ve üzeri için geçerlidir. Kumar risk içeri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Deniz Karahan, casino editörü</dc:creator>
  <cp:lastModifiedBy>Unknown Creator</cp:lastModifiedBy>
  <dcterms:created xsi:type="dcterms:W3CDTF">2026-07-13T18:05:52Z</dcterms:created>
  <dcterms:modified xsi:type="dcterms:W3CDTF">2026-07-13T18:05:52Z</dcterms:modified>
  <dc:title>Pin-Up Aviator 2026: crash oyunları ve nasıl oynanır</dc:title>
  <dc:description>Pin-Up Aviator 2026: Aviator nasıl çalışır, crash mekaniği, otomatik cashout ve bahis kontrolü. Riskler ve gerçekçi beklentiler.</dc:description>
  <dc:subject>Pin-Up Aviator ve crash oyunları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